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43" d="100"/>
          <a:sy n="43" d="100"/>
        </p:scale>
        <p:origin x="52" y="4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7898D-80FB-4AB1-9295-162ADDE44FFC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3088D-4ED5-4A7F-BEAB-742A2E6FE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888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7898D-80FB-4AB1-9295-162ADDE44FFC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3088D-4ED5-4A7F-BEAB-742A2E6FE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431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7898D-80FB-4AB1-9295-162ADDE44FFC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3088D-4ED5-4A7F-BEAB-742A2E6FE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740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7898D-80FB-4AB1-9295-162ADDE44FFC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3088D-4ED5-4A7F-BEAB-742A2E6FE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107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7898D-80FB-4AB1-9295-162ADDE44FFC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3088D-4ED5-4A7F-BEAB-742A2E6FE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852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7898D-80FB-4AB1-9295-162ADDE44FFC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3088D-4ED5-4A7F-BEAB-742A2E6FE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66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7898D-80FB-4AB1-9295-162ADDE44FFC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3088D-4ED5-4A7F-BEAB-742A2E6FE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790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7898D-80FB-4AB1-9295-162ADDE44FFC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3088D-4ED5-4A7F-BEAB-742A2E6FE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414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7898D-80FB-4AB1-9295-162ADDE44FFC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3088D-4ED5-4A7F-BEAB-742A2E6FE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193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7898D-80FB-4AB1-9295-162ADDE44FFC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3088D-4ED5-4A7F-BEAB-742A2E6FE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758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7898D-80FB-4AB1-9295-162ADDE44FFC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3088D-4ED5-4A7F-BEAB-742A2E6FE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277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7898D-80FB-4AB1-9295-162ADDE44FFC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3088D-4ED5-4A7F-BEAB-742A2E6FE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408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44150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641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2522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85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740"/>
            <a:ext cx="12030075" cy="838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666" y="850925"/>
            <a:ext cx="424815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47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0"/>
            <a:ext cx="12144375" cy="4724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242" y="4878908"/>
            <a:ext cx="5895975" cy="8477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229" y="4381266"/>
            <a:ext cx="2828091" cy="240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448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047751" cy="268588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5300"/>
            <a:ext cx="12011025" cy="19145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09825"/>
            <a:ext cx="11896725" cy="1866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380" y="334311"/>
            <a:ext cx="294322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27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767"/>
            <a:ext cx="12039600" cy="10001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0892"/>
            <a:ext cx="11915775" cy="12858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914" y="2585256"/>
            <a:ext cx="5985214" cy="379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734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419" y="0"/>
            <a:ext cx="78171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2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200025"/>
            <a:ext cx="1184910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39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2745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87" y="0"/>
            <a:ext cx="10432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293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61" y="0"/>
            <a:ext cx="10056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965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585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30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24" y="0"/>
            <a:ext cx="10963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01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03" y="0"/>
            <a:ext cx="87365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138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952" y="0"/>
            <a:ext cx="8974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26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96" y="0"/>
            <a:ext cx="10807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64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31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326" y="0"/>
            <a:ext cx="28293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47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" y="180975"/>
            <a:ext cx="12163425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684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586" y="0"/>
            <a:ext cx="3910827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711" y="2187471"/>
            <a:ext cx="262890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81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2105025"/>
            <a:ext cx="118491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517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379" y="0"/>
            <a:ext cx="6027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1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828"/>
            <a:ext cx="11915775" cy="45434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4327633"/>
            <a:ext cx="3219762" cy="23978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455" y="4512157"/>
            <a:ext cx="1343025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9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" y="166687"/>
            <a:ext cx="11753850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588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" y="233362"/>
            <a:ext cx="10525125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28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422" y="0"/>
            <a:ext cx="58771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7675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925" y="2076450"/>
            <a:ext cx="348615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7075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2087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87873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1502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55904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59605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6245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7" y="876300"/>
            <a:ext cx="1178242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00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70568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64461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92211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11129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30281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17183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04275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4067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48204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6177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704850"/>
            <a:ext cx="120777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8357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91479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65201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28641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94891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82776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67893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53188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25585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56228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627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4" y="26233"/>
            <a:ext cx="4191000" cy="30940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1852"/>
            <a:ext cx="119253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8569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47310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54063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88133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45792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04040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8922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05108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03542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97650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066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" y="0"/>
            <a:ext cx="12068175" cy="8096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41" y="809625"/>
            <a:ext cx="2533650" cy="21431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" y="2889042"/>
            <a:ext cx="10848975" cy="3619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12192000" cy="100182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418" y="4049296"/>
            <a:ext cx="2701352" cy="275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384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4753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0"/>
            <a:ext cx="12115800" cy="14763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302" y="1840823"/>
            <a:ext cx="277177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276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087"/>
            <a:ext cx="12068175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14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</TotalTime>
  <Words>0</Words>
  <Application>Microsoft Office PowerPoint</Application>
  <PresentationFormat>宽屏</PresentationFormat>
  <Paragraphs>0</Paragraphs>
  <Slides>70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74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wangx1n</dc:creator>
  <cp:lastModifiedBy>wangx1n</cp:lastModifiedBy>
  <cp:revision>2</cp:revision>
  <dcterms:created xsi:type="dcterms:W3CDTF">2022-11-02T01:20:55Z</dcterms:created>
  <dcterms:modified xsi:type="dcterms:W3CDTF">2022-11-02T14:04:52Z</dcterms:modified>
</cp:coreProperties>
</file>